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2826" y="102"/>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4/7/2023</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544827641"/>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Unkind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 pad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targets (10 + 3 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39B99AB-78F7-0019-2D43-C721CFBF4AF1}"/>
              </a:ext>
            </a:extLst>
          </p:cNvPr>
          <p:cNvPicPr>
            <a:picLocks noChangeAspect="1"/>
          </p:cNvPicPr>
          <p:nvPr/>
        </p:nvPicPr>
        <p:blipFill>
          <a:blip r:embed="rId5"/>
          <a:stretch>
            <a:fillRect/>
          </a:stretch>
        </p:blipFill>
        <p:spPr>
          <a:xfrm>
            <a:off x="530838" y="3145705"/>
            <a:ext cx="6253524" cy="63336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Unkind</a:t>
            </a:r>
          </a:p>
          <a:p>
            <a:pPr algn="ctr"/>
            <a:r>
              <a:rPr lang="en-US" b="1" dirty="0"/>
              <a:t>Written Stage Briefing</a:t>
            </a:r>
          </a:p>
          <a:p>
            <a:r>
              <a:rPr lang="en-US" dirty="0"/>
              <a:t>Scoring: Comstock</a:t>
            </a:r>
            <a:br>
              <a:rPr lang="en-US" dirty="0"/>
            </a:br>
            <a:r>
              <a:rPr lang="en-US" dirty="0"/>
              <a:t>Rounds: 25</a:t>
            </a:r>
          </a:p>
          <a:p>
            <a:r>
              <a:rPr lang="en-US" dirty="0"/>
              <a:t>Targets: 12 IPSC, 1 steel</a:t>
            </a:r>
          </a:p>
          <a:p>
            <a:endParaRPr lang="en-US" dirty="0"/>
          </a:p>
          <a:p>
            <a:r>
              <a:rPr lang="en-US" dirty="0"/>
              <a:t>Handgun start position: feet on X’s, wrists below belt. Handgun is loaded and holstered.</a:t>
            </a:r>
          </a:p>
          <a:p>
            <a:endParaRPr lang="en-US" dirty="0"/>
          </a:p>
          <a:p>
            <a:r>
              <a:rPr lang="en-US" dirty="0"/>
              <a:t>PCC start position: feet on X’s, stock on belt. Loaded carbine is held with both hands, safety on.</a:t>
            </a:r>
          </a:p>
          <a:p>
            <a:endParaRPr lang="en-US" dirty="0"/>
          </a:p>
          <a:p>
            <a:r>
              <a:rPr lang="en-US" dirty="0"/>
              <a:t>Stage Procedure: on the audible start signal, engage targets as they become available from within the shooting area. The swingers are activated by the stomp pad and remain visible at rest. The stomp pad is part of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1496</TotalTime>
  <Words>145</Words>
  <Application>Microsoft Office PowerPoint</Application>
  <PresentationFormat>Custom</PresentationFormat>
  <Paragraphs>24</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2023-04-07T17:34:03Z</dcterms:modified>
  <cp:category>Shooting</cp:category>
</cp:coreProperties>
</file>